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74" r:id="rId4"/>
    <p:sldId id="258" r:id="rId5"/>
    <p:sldId id="272" r:id="rId6"/>
    <p:sldId id="259" r:id="rId7"/>
    <p:sldId id="260" r:id="rId8"/>
    <p:sldId id="261" r:id="rId9"/>
    <p:sldId id="262" r:id="rId10"/>
    <p:sldId id="273" r:id="rId11"/>
    <p:sldId id="263" r:id="rId12"/>
    <p:sldId id="304" r:id="rId13"/>
    <p:sldId id="264" r:id="rId14"/>
    <p:sldId id="281" r:id="rId15"/>
    <p:sldId id="282" r:id="rId16"/>
    <p:sldId id="265" r:id="rId17"/>
    <p:sldId id="267" r:id="rId18"/>
    <p:sldId id="268" r:id="rId19"/>
    <p:sldId id="269" r:id="rId20"/>
    <p:sldId id="270" r:id="rId21"/>
    <p:sldId id="306" r:id="rId22"/>
    <p:sldId id="307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6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4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1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7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8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219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75" r:id="rId7"/>
    <p:sldLayoutId id="2147483676" r:id="rId8"/>
    <p:sldLayoutId id="2147483677" r:id="rId9"/>
    <p:sldLayoutId id="2147483678" r:id="rId10"/>
    <p:sldLayoutId id="214748368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pngall.com/folders-png/download/5750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9E5CE0BB-DBAF-CFF7-7937-6A556109E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18023" b="3306"/>
          <a:stretch/>
        </p:blipFill>
        <p:spPr>
          <a:xfrm>
            <a:off x="0" y="11584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65AA9-4D59-8A21-84C3-DB80B8445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078" y="1678330"/>
            <a:ext cx="4789024" cy="2442257"/>
          </a:xfrm>
        </p:spPr>
        <p:txBody>
          <a:bodyPr>
            <a:normAutofit/>
          </a:bodyPr>
          <a:lstStyle/>
          <a:p>
            <a:r>
              <a:rPr lang="en-US" sz="6000" dirty="0"/>
              <a:t>TEAM – 2</a:t>
            </a:r>
            <a:br>
              <a:rPr lang="en-US" sz="6000" dirty="0"/>
            </a:br>
            <a:r>
              <a:rPr lang="en-US" sz="6000" dirty="0" err="1"/>
              <a:t>ParkEz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A3E6B-3F3A-2879-EB88-94A4A43E2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9843" y="379841"/>
            <a:ext cx="4021079" cy="4176918"/>
          </a:xfrm>
        </p:spPr>
        <p:txBody>
          <a:bodyPr>
            <a:noAutofit/>
          </a:bodyPr>
          <a:lstStyle/>
          <a:p>
            <a:r>
              <a:rPr lang="en-US" sz="2400" b="1" dirty="0"/>
              <a:t>Team Members:</a:t>
            </a:r>
          </a:p>
          <a:p>
            <a:r>
              <a:rPr lang="en-US" sz="2400" b="1" dirty="0"/>
              <a:t>Krunal Bhavsar</a:t>
            </a:r>
          </a:p>
          <a:p>
            <a:r>
              <a:rPr lang="en-US" sz="2400" b="1" dirty="0"/>
              <a:t>Tom Cookson</a:t>
            </a:r>
          </a:p>
          <a:p>
            <a:r>
              <a:rPr lang="en-US" sz="2400" b="1" dirty="0"/>
              <a:t>Tom Alex</a:t>
            </a:r>
          </a:p>
          <a:p>
            <a:r>
              <a:rPr lang="en-US" sz="2400" b="1" dirty="0"/>
              <a:t>Shubham Mittal</a:t>
            </a:r>
          </a:p>
          <a:p>
            <a:r>
              <a:rPr lang="en-US" sz="2400" b="1" dirty="0" err="1"/>
              <a:t>Swayambhu</a:t>
            </a:r>
            <a:r>
              <a:rPr lang="en-US" sz="2400" b="1" dirty="0"/>
              <a:t> </a:t>
            </a:r>
            <a:r>
              <a:rPr lang="en-US" sz="2400" b="1" dirty="0" err="1"/>
              <a:t>Dhuri</a:t>
            </a:r>
            <a:endParaRPr lang="en-US" sz="2400" b="1" dirty="0"/>
          </a:p>
          <a:p>
            <a:r>
              <a:rPr lang="en-US" sz="2400" b="1" dirty="0"/>
              <a:t>Ruchi Sharma</a:t>
            </a:r>
          </a:p>
          <a:p>
            <a:r>
              <a:rPr lang="en-US" sz="2400" b="1" dirty="0" err="1"/>
              <a:t>Suruchi</a:t>
            </a:r>
            <a:r>
              <a:rPr lang="en-US" sz="2400" b="1" dirty="0"/>
              <a:t> Patil</a:t>
            </a:r>
          </a:p>
          <a:p>
            <a:r>
              <a:rPr lang="en-US" sz="2400" b="1" dirty="0" err="1"/>
              <a:t>Srija</a:t>
            </a:r>
            <a:r>
              <a:rPr lang="en-US" sz="2400" b="1" dirty="0"/>
              <a:t> Reddy</a:t>
            </a:r>
          </a:p>
          <a:p>
            <a:r>
              <a:rPr lang="en-US" sz="2400" b="1" dirty="0"/>
              <a:t>Chetan </a:t>
            </a:r>
            <a:r>
              <a:rPr lang="en-US" sz="2400" b="1" dirty="0" err="1"/>
              <a:t>Besnat</a:t>
            </a:r>
            <a:endParaRPr lang="en-US" sz="24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480C3-21A7-43F5-9070-D4ACB7435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EC083-0A53-4954-B40D-58DE716A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0B7F4D-C85E-48A0-96DF-660635DF2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ED81EDB-4C09-4811-9DC9-0E1902402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D912B6-9DD8-4B07-B08A-82FE15F36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154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64E52743-8DD0-28E9-1AC8-4B99E8D0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31" y="684409"/>
            <a:ext cx="10544537" cy="56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9EDE-E9E6-D3BA-67ED-4C0C6B2B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933323"/>
          </a:xfrm>
        </p:spPr>
        <p:txBody>
          <a:bodyPr/>
          <a:lstStyle/>
          <a:p>
            <a:r>
              <a:rPr lang="en-US" dirty="0"/>
              <a:t>Source Code – </a:t>
            </a:r>
            <a:r>
              <a:rPr lang="en-US" dirty="0" err="1"/>
              <a:t>Swayambhu</a:t>
            </a:r>
            <a:r>
              <a:rPr lang="en-US" dirty="0"/>
              <a:t> </a:t>
            </a:r>
            <a:r>
              <a:rPr lang="en-US" dirty="0" err="1"/>
              <a:t>Dhuri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A8070-B621-661D-9C3A-A10759D8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08" y="1435261"/>
            <a:ext cx="7640783" cy="52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A0E87-E7D2-84D5-A918-5095C7FB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" y="495067"/>
            <a:ext cx="5760860" cy="5583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4C72D-B5A4-D7F1-B869-19A360E5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77" y="495067"/>
            <a:ext cx="5760860" cy="55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8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02A9-D596-3903-EC45-9ACFBA483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68731"/>
          </a:xfrm>
        </p:spPr>
        <p:txBody>
          <a:bodyPr/>
          <a:lstStyle/>
          <a:p>
            <a:r>
              <a:rPr lang="en-US" dirty="0"/>
              <a:t>Acceptance Test I1 – Tom Cookson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D19C0C-00C7-7D68-D35E-3E03B8E3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307938"/>
            <a:ext cx="6604000" cy="55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9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081D6E96-E0C5-2813-FDB5-A367A20A5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791" y="0"/>
            <a:ext cx="4942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97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A674-466F-41E5-CA49-CE0F1CBE5E81}"/>
              </a:ext>
            </a:extLst>
          </p:cNvPr>
          <p:cNvSpPr txBox="1">
            <a:spLocks/>
          </p:cNvSpPr>
          <p:nvPr/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Test Execution Log – I1</a:t>
            </a:r>
            <a:br>
              <a:rPr lang="en-US"/>
            </a:br>
            <a:r>
              <a:rPr lang="en-US"/>
              <a:t>Tom Cookson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5A935-74BE-48C3-8096-DEBF5162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0" y="4072474"/>
            <a:ext cx="10567686" cy="1726442"/>
          </a:xfrm>
          <a:prstGeom prst="rect">
            <a:avLst/>
          </a:prstGeom>
        </p:spPr>
      </p:pic>
      <p:pic>
        <p:nvPicPr>
          <p:cNvPr id="6" name="Picture 5" descr="A white background with horizontal lines&#10;&#10;Description automatically generated with medium confidence">
            <a:extLst>
              <a:ext uri="{FF2B5EF4-FFF2-40B4-BE49-F238E27FC236}">
                <a16:creationId xmlns:a16="http://schemas.microsoft.com/office/drawing/2014/main" id="{C16457C9-10F8-8E99-9A68-34EBF099D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0" y="2248346"/>
            <a:ext cx="10567686" cy="15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8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C3AA-9621-EB96-7B5B-372A7C35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878459"/>
          </a:xfrm>
        </p:spPr>
        <p:txBody>
          <a:bodyPr/>
          <a:lstStyle/>
          <a:p>
            <a:r>
              <a:rPr lang="en-US" dirty="0"/>
              <a:t>Acceptance Test I2 – Tom Cookson</a:t>
            </a:r>
          </a:p>
        </p:txBody>
      </p:sp>
      <p:pic>
        <p:nvPicPr>
          <p:cNvPr id="5" name="Picture 4" descr="A screenshot of a test case&#10;&#10;Description automatically generated">
            <a:extLst>
              <a:ext uri="{FF2B5EF4-FFF2-40B4-BE49-F238E27FC236}">
                <a16:creationId xmlns:a16="http://schemas.microsoft.com/office/drawing/2014/main" id="{27C6552D-7C01-52C6-95F9-00BD56F1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25" y="1342662"/>
            <a:ext cx="7297750" cy="55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5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BCE-E316-1169-503C-907C3036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Execution Log – I2</a:t>
            </a:r>
            <a:br>
              <a:rPr lang="en-US" dirty="0"/>
            </a:br>
            <a:r>
              <a:rPr lang="en-US" dirty="0"/>
              <a:t>Tom Cookson</a:t>
            </a:r>
          </a:p>
        </p:txBody>
      </p:sp>
      <p:pic>
        <p:nvPicPr>
          <p:cNvPr id="5" name="Picture 4" descr="A white and black horizontal lines&#10;&#10;Description automatically generated with medium confidence">
            <a:extLst>
              <a:ext uri="{FF2B5EF4-FFF2-40B4-BE49-F238E27FC236}">
                <a16:creationId xmlns:a16="http://schemas.microsoft.com/office/drawing/2014/main" id="{2C1D664E-1483-DC12-13C9-4BB5A401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8" y="2048719"/>
            <a:ext cx="5492832" cy="1577975"/>
          </a:xfrm>
          <a:prstGeom prst="rect">
            <a:avLst/>
          </a:prstGeom>
        </p:spPr>
      </p:pic>
      <p:pic>
        <p:nvPicPr>
          <p:cNvPr id="7" name="Picture 6" descr="A white horizontal line on a white surface&#10;&#10;Description automatically generated">
            <a:extLst>
              <a:ext uri="{FF2B5EF4-FFF2-40B4-BE49-F238E27FC236}">
                <a16:creationId xmlns:a16="http://schemas.microsoft.com/office/drawing/2014/main" id="{B855FA0B-598D-85DB-A25C-C692712E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1" y="4503997"/>
            <a:ext cx="5585428" cy="1804205"/>
          </a:xfrm>
          <a:prstGeom prst="rect">
            <a:avLst/>
          </a:prstGeom>
        </p:spPr>
      </p:pic>
      <p:pic>
        <p:nvPicPr>
          <p:cNvPr id="8" name="Picture 7" descr="A white horizontal lines on a white surface&#10;&#10;Description automatically generated">
            <a:extLst>
              <a:ext uri="{FF2B5EF4-FFF2-40B4-BE49-F238E27FC236}">
                <a16:creationId xmlns:a16="http://schemas.microsoft.com/office/drawing/2014/main" id="{B7AC453A-4C1D-45D5-7F35-AC01C6F65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8718"/>
            <a:ext cx="5859362" cy="1577975"/>
          </a:xfrm>
          <a:prstGeom prst="rect">
            <a:avLst/>
          </a:prstGeom>
        </p:spPr>
      </p:pic>
      <p:pic>
        <p:nvPicPr>
          <p:cNvPr id="10" name="Picture 9" descr="A white and gree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9E98D2E-276B-9B3D-B145-A39521F44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4503996"/>
            <a:ext cx="5859363" cy="18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588A-A962-66B0-559B-5B53F4C3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827067"/>
          </a:xfrm>
        </p:spPr>
        <p:txBody>
          <a:bodyPr/>
          <a:lstStyle/>
          <a:p>
            <a:r>
              <a:rPr lang="en-US" dirty="0"/>
              <a:t>Jenkins DEMO: </a:t>
            </a:r>
            <a:r>
              <a:rPr lang="en-US" dirty="0" err="1"/>
              <a:t>Srija</a:t>
            </a:r>
            <a:r>
              <a:rPr lang="en-US" dirty="0"/>
              <a:t> Reddy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1F6A1-652E-17D0-5D1B-AFAA4C97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4708"/>
            <a:ext cx="7772400" cy="450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142E-9FE5-FAB5-9BF4-B8F5FC0C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46045"/>
          </a:xfrm>
        </p:spPr>
        <p:txBody>
          <a:bodyPr>
            <a:normAutofit fontScale="90000"/>
          </a:bodyPr>
          <a:lstStyle/>
          <a:p>
            <a:r>
              <a:rPr lang="en-US" dirty="0"/>
              <a:t>Jenkins Progress Report: </a:t>
            </a:r>
            <a:r>
              <a:rPr lang="en-US" dirty="0" err="1"/>
              <a:t>Srija</a:t>
            </a:r>
            <a:r>
              <a:rPr lang="en-US" dirty="0"/>
              <a:t> Reddy</a:t>
            </a:r>
          </a:p>
        </p:txBody>
      </p:sp>
      <p:pic>
        <p:nvPicPr>
          <p:cNvPr id="5" name="Picture 4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41C43CAB-10B9-6392-60AF-5F2C48F9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752" y="1111170"/>
            <a:ext cx="5522495" cy="57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7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3423-9C91-4DB4-6F6E-7699A737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793390"/>
            <a:ext cx="9493249" cy="78076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Road Map and User Story: Tom Alex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dirty="0"/>
          </a:p>
        </p:txBody>
      </p:sp>
      <p:pic>
        <p:nvPicPr>
          <p:cNvPr id="4" name="Picture 3" descr="A screenshot of a spreadsheet&#10;&#10;Description automatically generated">
            <a:extLst>
              <a:ext uri="{FF2B5EF4-FFF2-40B4-BE49-F238E27FC236}">
                <a16:creationId xmlns:a16="http://schemas.microsoft.com/office/drawing/2014/main" id="{8F753A5F-E701-82B9-29E7-90B70D7D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60" y="1273215"/>
            <a:ext cx="1112327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AACE-F354-41BA-437C-C92FA36E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11321"/>
          </a:xfrm>
        </p:spPr>
        <p:txBody>
          <a:bodyPr>
            <a:normAutofit fontScale="90000"/>
          </a:bodyPr>
          <a:lstStyle/>
          <a:p>
            <a:r>
              <a:rPr lang="en-US" dirty="0"/>
              <a:t>Q-TEST: Tom Cookson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A448377-5BF8-E37B-4ABF-9E34A175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52" y="1226917"/>
            <a:ext cx="7772400" cy="55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4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AACE-F354-41BA-437C-C92FA36E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11321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 Repo structure</a:t>
            </a:r>
          </a:p>
        </p:txBody>
      </p:sp>
      <p:pic>
        <p:nvPicPr>
          <p:cNvPr id="3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89277EF-FBFF-DB37-D7F2-310D44D79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3000" y="981838"/>
            <a:ext cx="1244110" cy="1260885"/>
          </a:xfrm>
        </p:spPr>
      </p:pic>
      <p:pic>
        <p:nvPicPr>
          <p:cNvPr id="4" name="Picture 3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C991AA47-64A6-A876-A6A4-36841BE6D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2533592"/>
            <a:ext cx="700088" cy="700088"/>
          </a:xfrm>
          <a:prstGeom prst="rect">
            <a:avLst/>
          </a:prstGeom>
        </p:spPr>
      </p:pic>
      <p:pic>
        <p:nvPicPr>
          <p:cNvPr id="5" name="Picture 4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475046F9-F60A-2687-ACEF-1AD520A79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3376496"/>
            <a:ext cx="700088" cy="700088"/>
          </a:xfrm>
          <a:prstGeom prst="rect">
            <a:avLst/>
          </a:prstGeom>
        </p:spPr>
      </p:pic>
      <p:pic>
        <p:nvPicPr>
          <p:cNvPr id="6" name="Picture 5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80B2EB9F-6568-CA62-45D0-4FE35EDC0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4219400"/>
            <a:ext cx="700088" cy="700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16F63-DB6A-5AAE-90B6-69406C4D7F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5527" y="5062304"/>
            <a:ext cx="700088" cy="70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3DCE4C-4D54-92D4-63DD-19E5FBE2A607}"/>
              </a:ext>
            </a:extLst>
          </p:cNvPr>
          <p:cNvSpPr txBox="1"/>
          <p:nvPr/>
        </p:nvSpPr>
        <p:spPr>
          <a:xfrm>
            <a:off x="4745615" y="269897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B3537-D76A-DA72-635F-DAF4DDD0EB76}"/>
              </a:ext>
            </a:extLst>
          </p:cNvPr>
          <p:cNvSpPr txBox="1"/>
          <p:nvPr/>
        </p:nvSpPr>
        <p:spPr>
          <a:xfrm>
            <a:off x="4745614" y="35418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54784-873B-F074-00F5-B45B065C9DF3}"/>
              </a:ext>
            </a:extLst>
          </p:cNvPr>
          <p:cNvSpPr txBox="1"/>
          <p:nvPr/>
        </p:nvSpPr>
        <p:spPr>
          <a:xfrm>
            <a:off x="4745614" y="43847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B2EC2-13A1-EF5E-CAE8-6052E8878554}"/>
              </a:ext>
            </a:extLst>
          </p:cNvPr>
          <p:cNvSpPr txBox="1"/>
          <p:nvPr/>
        </p:nvSpPr>
        <p:spPr>
          <a:xfrm>
            <a:off x="4745614" y="522768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compose.yaml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F74516-0C24-52DD-2EC7-1E662ADB81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5527" y="5905208"/>
            <a:ext cx="700088" cy="70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3E6879-A771-FD93-8F09-9F04ACB5D38C}"/>
              </a:ext>
            </a:extLst>
          </p:cNvPr>
          <p:cNvSpPr txBox="1"/>
          <p:nvPr/>
        </p:nvSpPr>
        <p:spPr>
          <a:xfrm>
            <a:off x="4745614" y="607058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Jenkinsfile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6F9758-67BB-F45A-3C60-77A31B462DF6}"/>
              </a:ext>
            </a:extLst>
          </p:cNvPr>
          <p:cNvCxnSpPr>
            <a:cxnSpLocks/>
          </p:cNvCxnSpPr>
          <p:nvPr/>
        </p:nvCxnSpPr>
        <p:spPr>
          <a:xfrm flipV="1">
            <a:off x="2278342" y="1612281"/>
            <a:ext cx="1189339" cy="914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5F7AC6-E957-DBB0-DC94-A53691FBFABA}"/>
              </a:ext>
            </a:extLst>
          </p:cNvPr>
          <p:cNvCxnSpPr>
            <a:cxnSpLocks/>
          </p:cNvCxnSpPr>
          <p:nvPr/>
        </p:nvCxnSpPr>
        <p:spPr>
          <a:xfrm flipV="1">
            <a:off x="3467681" y="1612281"/>
            <a:ext cx="13855" cy="464297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1340DC-F6F6-1FB0-B8AA-13F6CADBF0DC}"/>
              </a:ext>
            </a:extLst>
          </p:cNvPr>
          <p:cNvCxnSpPr>
            <a:cxnSpLocks/>
          </p:cNvCxnSpPr>
          <p:nvPr/>
        </p:nvCxnSpPr>
        <p:spPr>
          <a:xfrm>
            <a:off x="3450857" y="2930273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6011A3-E76E-AF1D-AD86-498526E92D25}"/>
              </a:ext>
            </a:extLst>
          </p:cNvPr>
          <p:cNvCxnSpPr>
            <a:cxnSpLocks/>
          </p:cNvCxnSpPr>
          <p:nvPr/>
        </p:nvCxnSpPr>
        <p:spPr>
          <a:xfrm>
            <a:off x="3450856" y="3726540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F8BDDD-DDC7-A85F-E391-13BFFC4C1750}"/>
              </a:ext>
            </a:extLst>
          </p:cNvPr>
          <p:cNvCxnSpPr>
            <a:cxnSpLocks/>
          </p:cNvCxnSpPr>
          <p:nvPr/>
        </p:nvCxnSpPr>
        <p:spPr>
          <a:xfrm>
            <a:off x="3481536" y="4604117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AEBBCA-CB10-08E7-C1BC-DF0BC01540C1}"/>
              </a:ext>
            </a:extLst>
          </p:cNvPr>
          <p:cNvCxnSpPr>
            <a:cxnSpLocks/>
          </p:cNvCxnSpPr>
          <p:nvPr/>
        </p:nvCxnSpPr>
        <p:spPr>
          <a:xfrm>
            <a:off x="3450857" y="5433166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560F2B-1FA3-57F9-A638-52A6D447EDE7}"/>
              </a:ext>
            </a:extLst>
          </p:cNvPr>
          <p:cNvCxnSpPr>
            <a:cxnSpLocks/>
          </p:cNvCxnSpPr>
          <p:nvPr/>
        </p:nvCxnSpPr>
        <p:spPr>
          <a:xfrm>
            <a:off x="3450857" y="6255252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1580D9A4-3F0A-8D65-F914-BB70D369B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1833504"/>
            <a:ext cx="700088" cy="7000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B8736-63D4-EE18-1BDC-150E5114B440}"/>
              </a:ext>
            </a:extLst>
          </p:cNvPr>
          <p:cNvSpPr txBox="1"/>
          <p:nvPr/>
        </p:nvSpPr>
        <p:spPr>
          <a:xfrm>
            <a:off x="4745615" y="199888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 Documents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DD220E-B842-4FDC-4A0D-4B16D5A42CBD}"/>
              </a:ext>
            </a:extLst>
          </p:cNvPr>
          <p:cNvCxnSpPr>
            <a:cxnSpLocks/>
          </p:cNvCxnSpPr>
          <p:nvPr/>
        </p:nvCxnSpPr>
        <p:spPr>
          <a:xfrm>
            <a:off x="3450856" y="2242723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08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AACE-F354-41BA-437C-C92FA36E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11321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 Repo structure</a:t>
            </a:r>
          </a:p>
        </p:txBody>
      </p: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3E67A518-B79E-188A-8C3B-267923D63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726" y="1461053"/>
            <a:ext cx="9986548" cy="41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8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0426-95EF-AA99-8ABD-50E28CF6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827067"/>
          </a:xfrm>
        </p:spPr>
        <p:txBody>
          <a:bodyPr/>
          <a:lstStyle/>
          <a:p>
            <a:pPr algn="ctr"/>
            <a:r>
              <a:rPr lang="en-US" dirty="0"/>
              <a:t>Application DEMO: Tom Cookson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479E4-69F2-0F5E-4255-40402AC3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69233"/>
            <a:ext cx="7772400" cy="451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2382EF-4EE8-3924-A342-A1666169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AED9-9A50-565E-9431-EB882EF2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77792"/>
            <a:ext cx="9493249" cy="808781"/>
          </a:xfrm>
        </p:spPr>
        <p:txBody>
          <a:bodyPr/>
          <a:lstStyle/>
          <a:p>
            <a:r>
              <a:rPr lang="en-US" dirty="0"/>
              <a:t>Burnt-down Chart: Krunal Bhavsar</a:t>
            </a:r>
          </a:p>
        </p:txBody>
      </p:sp>
      <p:pic>
        <p:nvPicPr>
          <p:cNvPr id="5" name="Picture 4" descr="A graph on a spreadsheet&#10;&#10;Description automatically generated">
            <a:extLst>
              <a:ext uri="{FF2B5EF4-FFF2-40B4-BE49-F238E27FC236}">
                <a16:creationId xmlns:a16="http://schemas.microsoft.com/office/drawing/2014/main" id="{13F89997-65F4-1A5B-86DA-C1E7A4932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34" y="1400537"/>
            <a:ext cx="9792182" cy="49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2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n a sheet of paper&#10;&#10;Description automatically generated">
            <a:extLst>
              <a:ext uri="{FF2B5EF4-FFF2-40B4-BE49-F238E27FC236}">
                <a16:creationId xmlns:a16="http://schemas.microsoft.com/office/drawing/2014/main" id="{B7337A56-40C3-3B93-0CEA-7AE0CD22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36" y="787078"/>
            <a:ext cx="10455054" cy="55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6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D3CB-AA7C-BD9A-5F07-3816318C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933323"/>
          </a:xfrm>
        </p:spPr>
        <p:txBody>
          <a:bodyPr/>
          <a:lstStyle/>
          <a:p>
            <a:r>
              <a:rPr lang="en-US" dirty="0"/>
              <a:t>BRM: Chetan </a:t>
            </a:r>
            <a:r>
              <a:rPr lang="en-US" dirty="0" err="1"/>
              <a:t>Besnat</a:t>
            </a:r>
            <a:endParaRPr lang="en-US" dirty="0"/>
          </a:p>
        </p:txBody>
      </p:sp>
      <p:pic>
        <p:nvPicPr>
          <p:cNvPr id="5" name="Picture 4" descr="A diagram of a business relationship diagram&#10;&#10;Description automatically generated">
            <a:extLst>
              <a:ext uri="{FF2B5EF4-FFF2-40B4-BE49-F238E27FC236}">
                <a16:creationId xmlns:a16="http://schemas.microsoft.com/office/drawing/2014/main" id="{EE0CEC37-891A-BE96-176F-F964A89A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1752824"/>
            <a:ext cx="10370917" cy="48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1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0F76-62D8-F7BB-EBF7-5853114D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841883"/>
          </a:xfrm>
        </p:spPr>
        <p:txBody>
          <a:bodyPr/>
          <a:lstStyle/>
          <a:p>
            <a:r>
              <a:rPr lang="en-US" dirty="0"/>
              <a:t>Context Diagram: </a:t>
            </a:r>
            <a:r>
              <a:rPr lang="en-US" dirty="0" err="1"/>
              <a:t>Suruchi</a:t>
            </a:r>
            <a:r>
              <a:rPr lang="en-US" dirty="0"/>
              <a:t> Patil</a:t>
            </a:r>
          </a:p>
        </p:txBody>
      </p:sp>
      <p:pic>
        <p:nvPicPr>
          <p:cNvPr id="5" name="Picture 4" descr="A diagram of a parking lot&#10;&#10;Description automatically generated">
            <a:extLst>
              <a:ext uri="{FF2B5EF4-FFF2-40B4-BE49-F238E27FC236}">
                <a16:creationId xmlns:a16="http://schemas.microsoft.com/office/drawing/2014/main" id="{8DC3108E-FF0E-B9AD-DB8A-73343EFD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9" y="1652106"/>
            <a:ext cx="9711159" cy="484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546C-3037-ABD2-942A-D26202D2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32155"/>
          </a:xfrm>
        </p:spPr>
        <p:txBody>
          <a:bodyPr>
            <a:normAutofit fontScale="90000"/>
          </a:bodyPr>
          <a:lstStyle/>
          <a:p>
            <a:r>
              <a:rPr lang="en-US" dirty="0"/>
              <a:t>RCT: Shubham Mittal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E188E-1C68-576E-0802-0B6DDD42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1296365"/>
            <a:ext cx="11366339" cy="51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5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F466-75E1-BDA1-A96A-F3DED4AA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87019"/>
          </a:xfrm>
        </p:spPr>
        <p:txBody>
          <a:bodyPr/>
          <a:lstStyle/>
          <a:p>
            <a:r>
              <a:rPr lang="en-US" dirty="0"/>
              <a:t>User Stories: Ruchi Sharma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707B98-9104-7A11-CA00-8ECC2089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3" y="1627671"/>
            <a:ext cx="11366339" cy="48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50909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127</Words>
  <Application>Microsoft Macintosh PowerPoint</Application>
  <PresentationFormat>Widescreen</PresentationFormat>
  <Paragraphs>34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Consolas</vt:lpstr>
      <vt:lpstr>Franklin Gothic Heavy</vt:lpstr>
      <vt:lpstr>StreetscapeVTI</vt:lpstr>
      <vt:lpstr>TEAM – 2 ParkEz</vt:lpstr>
      <vt:lpstr>Road Map and User Story: Tom Alex </vt:lpstr>
      <vt:lpstr>PowerPoint Presentation</vt:lpstr>
      <vt:lpstr>Burnt-down Chart: Krunal Bhavsar</vt:lpstr>
      <vt:lpstr>PowerPoint Presentation</vt:lpstr>
      <vt:lpstr>BRM: Chetan Besnat</vt:lpstr>
      <vt:lpstr>Context Diagram: Suruchi Patil</vt:lpstr>
      <vt:lpstr>RCT: Shubham Mittal</vt:lpstr>
      <vt:lpstr>User Stories: Ruchi Sharma</vt:lpstr>
      <vt:lpstr>PowerPoint Presentation</vt:lpstr>
      <vt:lpstr>Source Code – Swayambhu Dhuri</vt:lpstr>
      <vt:lpstr>PowerPoint Presentation</vt:lpstr>
      <vt:lpstr>Acceptance Test I1 – Tom Cookson</vt:lpstr>
      <vt:lpstr>PowerPoint Presentation</vt:lpstr>
      <vt:lpstr>PowerPoint Presentation</vt:lpstr>
      <vt:lpstr>Acceptance Test I2 – Tom Cookson</vt:lpstr>
      <vt:lpstr>Test Execution Log – I2 Tom Cookson</vt:lpstr>
      <vt:lpstr>Jenkins DEMO: Srija Reddy</vt:lpstr>
      <vt:lpstr>Jenkins Progress Report: Srija Reddy</vt:lpstr>
      <vt:lpstr>Q-TEST: Tom Cookson</vt:lpstr>
      <vt:lpstr>GitHub Repo structure</vt:lpstr>
      <vt:lpstr>GitHub Repo structure</vt:lpstr>
      <vt:lpstr>Application DEMO: Tom Cookson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– 2 ParkEz</dc:title>
  <dc:creator>Mittal, Mr. Shubham</dc:creator>
  <cp:lastModifiedBy>Bhavsar, Mr. Krunal</cp:lastModifiedBy>
  <cp:revision>8</cp:revision>
  <dcterms:created xsi:type="dcterms:W3CDTF">2023-11-02T23:43:58Z</dcterms:created>
  <dcterms:modified xsi:type="dcterms:W3CDTF">2023-11-03T01:11:50Z</dcterms:modified>
</cp:coreProperties>
</file>